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5"/>
  </p:notesMasterIdLst>
  <p:sldIdLst>
    <p:sldId id="256" r:id="rId2"/>
    <p:sldId id="481" r:id="rId3"/>
    <p:sldId id="257" r:id="rId4"/>
    <p:sldId id="258" r:id="rId5"/>
    <p:sldId id="262" r:id="rId6"/>
    <p:sldId id="474" r:id="rId7"/>
    <p:sldId id="473" r:id="rId8"/>
    <p:sldId id="458" r:id="rId9"/>
    <p:sldId id="263" r:id="rId10"/>
    <p:sldId id="459" r:id="rId11"/>
    <p:sldId id="460" r:id="rId12"/>
    <p:sldId id="277" r:id="rId13"/>
    <p:sldId id="478" r:id="rId14"/>
    <p:sldId id="455" r:id="rId15"/>
    <p:sldId id="456" r:id="rId16"/>
    <p:sldId id="457" r:id="rId17"/>
    <p:sldId id="279" r:id="rId18"/>
    <p:sldId id="280" r:id="rId19"/>
    <p:sldId id="444" r:id="rId20"/>
    <p:sldId id="451" r:id="rId21"/>
    <p:sldId id="454" r:id="rId22"/>
    <p:sldId id="273" r:id="rId23"/>
    <p:sldId id="391" r:id="rId24"/>
    <p:sldId id="479" r:id="rId25"/>
    <p:sldId id="282" r:id="rId26"/>
    <p:sldId id="477" r:id="rId27"/>
    <p:sldId id="480" r:id="rId28"/>
    <p:sldId id="476" r:id="rId29"/>
    <p:sldId id="315" r:id="rId30"/>
    <p:sldId id="264" r:id="rId31"/>
    <p:sldId id="422" r:id="rId32"/>
    <p:sldId id="423" r:id="rId33"/>
    <p:sldId id="424" r:id="rId34"/>
    <p:sldId id="297" r:id="rId35"/>
    <p:sldId id="472" r:id="rId36"/>
    <p:sldId id="428" r:id="rId37"/>
    <p:sldId id="429" r:id="rId38"/>
    <p:sldId id="430" r:id="rId39"/>
    <p:sldId id="431" r:id="rId40"/>
    <p:sldId id="432" r:id="rId41"/>
    <p:sldId id="461" r:id="rId42"/>
    <p:sldId id="462" r:id="rId43"/>
    <p:sldId id="463" r:id="rId44"/>
    <p:sldId id="464" r:id="rId45"/>
    <p:sldId id="303" r:id="rId46"/>
    <p:sldId id="433" r:id="rId47"/>
    <p:sldId id="298" r:id="rId48"/>
    <p:sldId id="299" r:id="rId49"/>
    <p:sldId id="465" r:id="rId50"/>
    <p:sldId id="442" r:id="rId51"/>
    <p:sldId id="450" r:id="rId52"/>
    <p:sldId id="301" r:id="rId53"/>
    <p:sldId id="467" r:id="rId54"/>
    <p:sldId id="261" r:id="rId55"/>
    <p:sldId id="333" r:id="rId56"/>
    <p:sldId id="475" r:id="rId57"/>
    <p:sldId id="469" r:id="rId58"/>
    <p:sldId id="287" r:id="rId59"/>
    <p:sldId id="288" r:id="rId60"/>
    <p:sldId id="470" r:id="rId61"/>
    <p:sldId id="318" r:id="rId62"/>
    <p:sldId id="326" r:id="rId63"/>
    <p:sldId id="471" r:id="rId6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80" autoAdjust="0"/>
    <p:restoredTop sz="85596" autoAdjust="0"/>
  </p:normalViewPr>
  <p:slideViewPr>
    <p:cSldViewPr snapToGrid="0">
      <p:cViewPr varScale="1">
        <p:scale>
          <a:sx n="93" d="100"/>
          <a:sy n="93" d="100"/>
        </p:scale>
        <p:origin x="99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C14C4F-D0D2-DE48-BF41-DBECC93E5A69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961C0A-3E9B-8546-9142-5AA08682CE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148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7746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6540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6535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77885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11196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1033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22985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62CE7-DED8-AD05-D389-059D602BC7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F27B2CBE-3400-F5D1-3797-5981DFE3F5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7F3E4188-34A1-804F-2611-4F3D47D8F1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5757C63-C783-5AD1-6964-B46BB5534A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75413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3346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209D32-5861-810C-1092-54736F1C8A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CED65E50-B5FD-61C8-C637-AC3D2125F2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6FCDCDDD-B545-6447-FCCC-736DA4C281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9BF1C3F-0E87-8BD1-1080-83C8E9AAF6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3469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6930F9-F9AE-6486-78BF-A9C34CC0CD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9B8C6EEF-E1F6-3894-7C38-472B41D0C6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778BE895-CEA4-743B-2488-E03C250FEC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EF1A544-165E-2C1F-3C5B-E393C2248F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918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98487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7648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1548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1900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03853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83D704-29E5-AE4B-BEAF-5A7F7EB8CD9B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9994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83D704-29E5-AE4B-BEAF-5A7F7EB8CD9B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44791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83D704-29E5-AE4B-BEAF-5A7F7EB8CD9B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9519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83D704-29E5-AE4B-BEAF-5A7F7EB8CD9B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9915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83D704-29E5-AE4B-BEAF-5A7F7EB8CD9B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3813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41556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CB0BFD-CE34-D948-B0CB-02647B4F0E22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15679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CB0BFD-CE34-D948-B0CB-02647B4F0E22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8572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07BD61-9855-C645-82DF-F56B3E5B4347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620583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F4D126-4163-47C3-A5CC-0D1BB89E13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3754877B-124B-B038-149B-2C1872C2E5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93031F53-F448-8FD4-BFBE-51944FE314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b="0" dirty="0">
              <a:solidFill>
                <a:srgbClr val="FF0000"/>
              </a:solidFill>
              <a:highlight>
                <a:srgbClr val="00FF00"/>
              </a:highlight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46AF1E0-7D6E-CA8E-2F57-7B6BA1391D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83D704-29E5-AE4B-BEAF-5A7F7EB8CD9B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71016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F4D126-4163-47C3-A5CC-0D1BB89E13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3754877B-124B-B038-149B-2C1872C2E5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93031F53-F448-8FD4-BFBE-51944FE314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ru-RU" b="0" dirty="0">
              <a:solidFill>
                <a:srgbClr val="FF0000"/>
              </a:solidFill>
              <a:highlight>
                <a:srgbClr val="00FF00"/>
              </a:highlight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46AF1E0-7D6E-CA8E-2F57-7B6BA1391D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83D704-29E5-AE4B-BEAF-5A7F7EB8CD9B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62785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F9F102-BB6A-650A-FDEF-A6ECB85BB8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D77AA2B5-F47D-538B-FB2E-D5A70155AC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4922A707-F0BA-4515-4FB7-8A145BC0F4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90DFE2A-9210-049E-B7A3-4C01ADCC0A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CB0BFD-CE34-D948-B0CB-02647B4F0E22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59779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CB0BFD-CE34-D948-B0CB-02647B4F0E22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338050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>
              <a:solidFill>
                <a:srgbClr val="FF0000"/>
              </a:solidFill>
              <a:highlight>
                <a:srgbClr val="00FF00"/>
              </a:highligh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83D704-29E5-AE4B-BEAF-5A7F7EB8CD9B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50856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82D97B-D0B2-4B44-B897-6101F09C81ED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23029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82D97B-D0B2-4B44-B897-6101F09C81ED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208559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35306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60355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202310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93475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849478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970125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92000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36040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3D704-29E5-AE4B-BEAF-5A7F7EB8CD9B}" type="slidenum">
              <a:rPr lang="ru-RU" smtClean="0"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99967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3D704-29E5-AE4B-BEAF-5A7F7EB8CD9B}" type="slidenum">
              <a:rPr lang="ru-RU" smtClean="0"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99967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3D704-29E5-AE4B-BEAF-5A7F7EB8CD9B}" type="slidenum">
              <a:rPr lang="ru-RU" smtClean="0"/>
              <a:t>43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73299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3D704-29E5-AE4B-BEAF-5A7F7EB8CD9B}" type="slidenum">
              <a:rPr lang="ru-RU" smtClean="0"/>
              <a:t>44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683705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82D97B-D0B2-4B44-B897-6101F09C81ED}" type="slidenum">
              <a:rPr lang="ru-RU" smtClean="0"/>
              <a:t>45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799841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82D97B-D0B2-4B44-B897-6101F09C81ED}" type="slidenum">
              <a:rPr lang="ru-RU" smtClean="0"/>
              <a:t>46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29871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47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984919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48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305716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961C0A-3E9B-8546-9142-5AA08682CE53}" type="slidenum">
              <a:rPr lang="ru-RU" smtClean="0"/>
              <a:t>49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52576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50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49228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51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44075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52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3852620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F74C53-76CD-D61C-8F8A-88F266C28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D5970B8D-C9AC-7BAF-E9DC-DB62646AD1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0DEDA2BB-9683-5473-4833-083662B350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62F2DCA-A535-D27D-8D15-BE8AF0CDA6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53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0895216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54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6793724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55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023845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56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0638169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57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359535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58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09753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59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991140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60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2279164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61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2952988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62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046892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49D95-2404-244A-9328-7A86D47024B8}" type="slidenum">
              <a:rPr lang="ru-RU" smtClean="0"/>
              <a:t>63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2445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C12F53-9E42-0187-1BF6-FE37C11CAF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F37F786-59DC-77A4-914B-BBD994E94A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3DF4C0C-3620-0043-01A1-0A06561B8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1CA25-DFEB-E64F-B32C-F9B5D1E2106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D96E41E-CAD4-C474-5D67-6860FF70D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A2AF924-E49E-2F00-780B-D13A99B33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EE95-06C1-184E-96C8-8B0C4BE64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4645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734B54-644A-DE83-3735-63A167FD4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7D5ED48-FA8A-9676-6590-FE08300DB3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8070636-9E4F-1D73-96DB-710A58522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1CA25-DFEB-E64F-B32C-F9B5D1E2106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903BFE8-CA1F-6926-A69D-FA07C4037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12D666A-8722-0D54-EFCE-CDC99CD86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EE95-06C1-184E-96C8-8B0C4BE64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228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AE2EF2-03C1-7641-0A29-024A59465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BDD4488-71DB-044A-2382-10667890FA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0B28A69-991C-BB19-BAB1-16128E8FC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1CA25-DFEB-E64F-B32C-F9B5D1E2106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3A7F556-A47D-3C65-0A5F-4D34D6A3F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960D59A-DC38-BE76-D892-C79CADD98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EE95-06C1-184E-96C8-8B0C4BE64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916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BF484F-571A-C048-C7EC-4F18C211A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011FD8-9B02-9AF9-1001-79B0CF29C0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1456006-A117-B71D-0437-05E6C95A6B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7F17E31-90D6-73A4-049F-5861F13F2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1CA25-DFEB-E64F-B32C-F9B5D1E2106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0239F23-ED30-6A40-0A93-74366A30B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B4C0EDF-E459-0028-4D0A-D6EA6A05A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EE95-06C1-184E-96C8-8B0C4BE64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5529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E16031-9618-CA00-E940-5C2F504FE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6BBC901-E034-F3D6-A1E0-95CAAA1FB3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BD6F39A-68F1-7D7F-0528-1489F34567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BB09588-AF6E-4A45-2C25-29D0892C80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43652E4-BACE-262C-FD64-45890E2D68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505DA39-00B4-BBF3-6630-9B0AB21E1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1CA25-DFEB-E64F-B32C-F9B5D1E2106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37CBD84-EA96-28F8-F30E-7AAEB1A54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84F0961-9AB1-3954-2D6F-7B62601CE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EE95-06C1-184E-96C8-8B0C4BE64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437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B385A3-18C3-42A6-14C9-5429EEFE7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E11CC49-4DDA-D176-40AD-489422074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1CA25-DFEB-E64F-B32C-F9B5D1E2106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FBA4AA5-67F2-5CEF-6566-A7E60534D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B355007-3250-F1C9-DA79-4E19AF31B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EE95-06C1-184E-96C8-8B0C4BE64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8257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71769F9-5AA4-B9D5-D403-3DE37FFF8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1CA25-DFEB-E64F-B32C-F9B5D1E2106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BEB1788-AD28-0603-AFEF-B51007DB3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F9EF5D6-251B-E962-649B-72FA108B7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EE95-06C1-184E-96C8-8B0C4BE64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1789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FEB943-5EE0-4572-A0D4-B7694A7AF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76FFD1D-99C4-3BA2-8DBB-74ED426BBA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00E9E05-CD42-BE88-0522-FA6C7489CA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FB1FA3B-831A-71FF-4D05-648983FB6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1CA25-DFEB-E64F-B32C-F9B5D1E2106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E57431F-038C-BDAB-AF3F-583E3DF74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E00138F-F279-B0A8-DBBF-A3F2B3E1A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EE95-06C1-184E-96C8-8B0C4BE64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494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802EEA-0B25-E9C5-3800-3FF7654D1B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3AD8087-08F6-09DC-A930-9DCB1A4357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4B4E7CE-0906-D6D5-5E84-8C7FD60ECC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4DD7775-63E8-0B7B-92B8-68F8A9698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1CA25-DFEB-E64F-B32C-F9B5D1E2106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A581ADC-49E6-F33D-983F-1F8DC193A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9109506-EE5E-B0E5-868C-C9FE87052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EE95-06C1-184E-96C8-8B0C4BE64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0718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FE6A98-F138-C25C-6DF5-03AA99992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1EF5A0C-24D3-2B35-7A61-28E30D1086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39594E8-3A8A-2F87-591F-F393813E0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1CA25-DFEB-E64F-B32C-F9B5D1E2106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D6744C-734F-4F40-76C1-B250F6FC1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0056580-C8A3-1DF2-E0D0-4328D4414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EE95-06C1-184E-96C8-8B0C4BE64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261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036F2B6-A26E-CF08-F8EA-301E05820A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C11215F-23A7-071C-EA1A-288F134F9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A85990-4097-843C-313F-733C738E9C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1CA25-DFEB-E64F-B32C-F9B5D1E2106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6905AF1-D8E7-A995-85B6-64C382A09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6FD05FB-78CC-9C88-8726-8B1B233E2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EE95-06C1-184E-96C8-8B0C4BE64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25908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4788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D85A43-CE00-917F-B8DD-6FFDD8A6F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BE95C61-EFC7-3EDB-86F4-D6D30BD8AC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5802B6-B039-892C-9DC7-5A94D7F3F6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81CA25-DFEB-E64F-B32C-F9B5D1E2106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2C3FCC-B029-683E-D5E2-470BAD05A6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638A25C-CA9D-607C-C590-58E65E8846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B1EEE95-06C1-184E-96C8-8B0C4BE64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5455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85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247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377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875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961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562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676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DCBD4-5F2E-D0DC-3735-4D03058397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2840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3417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D90B5E-067B-754A-9358-E8DB3DEE5A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498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A1F56E-BA57-E844-CC93-BB0CAAA694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215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793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4456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D5683A-3FAE-6A0A-965F-69C46677CE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8260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2CCCF5-D451-5C84-E6A2-22B23F46FD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5372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09294C-C045-5B97-2A37-62F16825C5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0067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6263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8897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0795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06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8781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2561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5997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6677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1009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AD5729-8A56-062D-7709-F42C3B12C6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0165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AD5729-8A56-062D-7709-F42C3B12C6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3327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545380-30FE-342C-3BAC-4213CCBFF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8081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0971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0916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3555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6690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46891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2803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589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2446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5237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8228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7288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0318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4984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0715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5243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73148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94016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93142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34192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57444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41846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96451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08886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22023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88B14A-1E13-DBA4-AAA1-86D96AD297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14054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37578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28464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65198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88009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59737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65537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30159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5E1AC41-579E-6FE2-8D52-02759F413B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59607"/>
          </a:xfrm>
        </p:spPr>
        <p:txBody>
          <a:bodyPr>
            <a:normAutofit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41933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20603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0677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2371</TotalTime>
  <Words>63</Words>
  <Application>Microsoft Office PowerPoint</Application>
  <PresentationFormat>Широкоэкранный</PresentationFormat>
  <Paragraphs>65</Paragraphs>
  <Slides>63</Slides>
  <Notes>63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63</vt:i4>
      </vt:variant>
    </vt:vector>
  </HeadingPairs>
  <TitlesOfParts>
    <vt:vector size="67" baseType="lpstr">
      <vt:lpstr>Aptos</vt:lpstr>
      <vt:lpstr>Aptos Display</vt:lpstr>
      <vt:lpstr>Arial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Эффективный налоговый мониторинг</dc:title>
  <dc:creator>Андрей Романов</dc:creator>
  <cp:lastModifiedBy>Лепманис Татьяна</cp:lastModifiedBy>
  <cp:revision>86</cp:revision>
  <dcterms:created xsi:type="dcterms:W3CDTF">2025-11-03T08:08:33Z</dcterms:created>
  <dcterms:modified xsi:type="dcterms:W3CDTF">2026-04-06T07:56:57Z</dcterms:modified>
</cp:coreProperties>
</file>