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30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9" r:id="rId12"/>
    <p:sldId id="266" r:id="rId13"/>
    <p:sldId id="267" r:id="rId14"/>
    <p:sldId id="268" r:id="rId15"/>
    <p:sldId id="265" r:id="rId16"/>
    <p:sldId id="301" r:id="rId17"/>
    <p:sldId id="270" r:id="rId18"/>
    <p:sldId id="271" r:id="rId19"/>
    <p:sldId id="272" r:id="rId20"/>
    <p:sldId id="273" r:id="rId21"/>
    <p:sldId id="274" r:id="rId22"/>
    <p:sldId id="281" r:id="rId23"/>
    <p:sldId id="275" r:id="rId24"/>
    <p:sldId id="277" r:id="rId25"/>
    <p:sldId id="278" r:id="rId26"/>
    <p:sldId id="279" r:id="rId27"/>
    <p:sldId id="280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013" autoAdjust="0"/>
  </p:normalViewPr>
  <p:slideViewPr>
    <p:cSldViewPr snapToGrid="0">
      <p:cViewPr varScale="1">
        <p:scale>
          <a:sx n="95" d="100"/>
          <a:sy n="95" d="100"/>
        </p:scale>
        <p:origin x="10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43BF2A-5538-442A-8802-14422B4A90FB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5254C8-3F34-4E73-B58E-2EEE1B700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078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393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752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Font typeface="Symbol" panose="05050102010706020507" pitchFamily="18" charset="2"/>
              <a:buNone/>
              <a:tabLst>
                <a:tab pos="408940" algn="l"/>
              </a:tabLst>
            </a:pPr>
            <a:endParaRPr lang="ru-RU" sz="1000" kern="1400" dirty="0">
              <a:solidFill>
                <a:srgbClr val="24406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324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533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138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572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575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958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995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9074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139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5009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4123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3174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256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2751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0432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319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9682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9888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7914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4816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3450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9495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7416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5553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442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6220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4812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62175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9638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0063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69659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2865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36018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50978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657768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91533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7397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75811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7010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27640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27209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9652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254C8-3F34-4E73-B58E-2EEE1B70034C}" type="slidenum">
              <a:rPr lang="ru-RU" smtClean="0"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546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538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72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007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68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04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145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235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166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322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004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294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D2A98-FA3B-4B78-854E-E19D075EC42C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47BCF-5517-4086-BFEF-22E36CD8E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304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754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282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789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682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637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616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6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587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7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82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0418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500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01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8469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6582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7632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1542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411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7505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1078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5521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5570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586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98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0906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6979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3050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273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149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551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4338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4402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82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996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7450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3280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9314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0805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7057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061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3001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1636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815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725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9304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1164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</TotalTime>
  <Words>45</Words>
  <Application>Microsoft Office PowerPoint</Application>
  <PresentationFormat>Широкоэкранный</PresentationFormat>
  <Paragraphs>45</Paragraphs>
  <Slides>46</Slides>
  <Notes>45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51" baseType="lpstr">
      <vt:lpstr>Arial</vt:lpstr>
      <vt:lpstr>Calibri</vt:lpstr>
      <vt:lpstr>Calibri Light</vt:lpstr>
      <vt:lpstr>Symbol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Лепманис Татьяна</cp:lastModifiedBy>
  <cp:revision>62</cp:revision>
  <dcterms:created xsi:type="dcterms:W3CDTF">2026-03-21T07:50:17Z</dcterms:created>
  <dcterms:modified xsi:type="dcterms:W3CDTF">2026-04-06T08:04:40Z</dcterms:modified>
</cp:coreProperties>
</file>