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епманис Татьяна" initials="ЛТ" lastIdx="1" clrIdx="0">
    <p:extLst>
      <p:ext uri="{19B8F6BF-5375-455C-9EA6-DF929625EA0E}">
        <p15:presenceInfo xmlns:p15="http://schemas.microsoft.com/office/powerpoint/2012/main" userId="411f36f5c80050b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3707" autoAdjust="0"/>
  </p:normalViewPr>
  <p:slideViewPr>
    <p:cSldViewPr snapToGrid="0">
      <p:cViewPr varScale="1">
        <p:scale>
          <a:sx n="91" d="100"/>
          <a:sy n="91" d="100"/>
        </p:scale>
        <p:origin x="121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8C729-62F0-47E0-8282-B743839C5CE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4C7E0-BEE1-4733-8F63-BA9CF7793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936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64C7E0-BEE1-4733-8F63-BA9CF779368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267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74F69D-6B6A-4DEC-9C37-82229A611C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20F5BBD-CFD6-4501-8D72-AFF95E9A8C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4E3600-8AE0-4034-8427-1D49269E3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E212DE-08B4-43B4-9A4E-3B50967F1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304BF1-9263-4B11-9DDC-688865DC3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140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B8E8B5-F2D9-420F-8923-4E8041BFA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73840E-49E9-4F53-98F5-878827683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B8704A-25EB-44AD-9E22-63744C6E5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BCFA6F-452E-4ED5-9EA2-B63805692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21499D-F905-4D9E-92C4-1C057618E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684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55AB3-602B-40C7-9CE7-9358CCAA1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38F394-3AFE-40F7-8CB0-F183B192E5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F6C94D-F236-438E-982D-0AF088BB7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A976E6-3E00-4F04-8220-EF86D6B48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AC3014-7302-4C70-8C0D-AE87170B8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33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71FDDD-BFE7-4419-B2A8-36FFDE6A7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7EA4AC9-CA5F-49A6-A252-5231C9DE77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B48855-E6CF-4126-B235-F1FD11FC3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25979D-1600-4341-9BB4-BBDE31EB4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9244F23-B154-4D80-BDEA-009AA0221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10C51D-C6EE-47A2-9799-00D3218A0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100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E0C10-B2C5-47DC-9066-2B04E4CAD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F95B1D9-DFEC-46F6-AAA4-B9411F2F9F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7AF8C9-3752-4390-91E0-D150E092C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5FBE907-DC33-4249-B7D6-D28DF9FEC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49B8C1-7E57-4BE9-BFA5-0B1AA5FD6B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03ACA91-0A27-484C-BEF9-08EA0CC58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FBFC820-D822-480D-A0F3-77A8B468B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346F09B-8A13-4FFC-AFFE-7D012D54F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186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A2FB3A-022F-4AB9-BFF9-F2A1AE424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5CD361F-1697-425A-AD20-7057EFDF2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F1D2003-6D57-44F5-A76D-23AA05D03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4163162-8F3F-41BA-BFBA-B9E7C15C9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920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AB0F690-7258-466F-AD1C-9B26537D3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520B2E4-79C4-4380-865D-4B822021D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CD8B92E-55C2-4467-B9B7-0D305117C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339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86CEEC-AB72-41FD-A6D5-35E1AF9D5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A3FA01-65C5-45B9-9CD9-BB6051773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2E14482-2821-473A-BBDA-03B724EF27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8383AA5-0A3D-4F27-A6D8-5C50D0DF7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EEAA347-61D4-4202-806E-0BEC5A1A3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D35080-612E-4A7A-A188-D388B977E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510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23828C-59A2-4567-BA30-0C0082A42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389C9D1-AD89-44A5-B058-C328C41285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64DDCC9-2608-42B5-9FCD-E4DF942A3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631FE66-60C3-41C4-BCFD-D3BA283F7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02C42B-C98D-494C-A843-9199F934F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26856F1-E9D7-4996-8C59-B8EE8DAE7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083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3E25F1-3CAA-481B-90EB-9A99EA366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5F1977F-ABCB-4DDF-8A15-45B54CFFC2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327033-779A-450C-9EB9-82BDFC57D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E99F76-9F8A-4068-9170-0209E32DF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08548B-0072-481A-B15E-58A2D0C5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478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D3A33F6-63D7-4178-A582-CC24FC552C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2B842-8181-46CC-8CAF-336E910B9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782C42-DAAA-4062-A167-7C499E184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3CF835-C868-4B71-86CF-F81FDA08C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A023B2-62C0-49FC-AB62-41EEA7318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7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BAC705-421A-4C4A-BFAF-6A3F52401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22DE3C0-E6FB-42FC-8261-6379190694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ADB4AF-AF0F-4E4A-A934-A37BD72109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85E53-99F1-4249-B040-FD78961F64D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075503-0D71-4601-BBA5-880F3A00E9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F0382B-0349-4ECE-A6ED-C610AEA20D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B5260-523A-44F5-8C75-5B8AAA782E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137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071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547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75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985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299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0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99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333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43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583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33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7255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1</Words>
  <Application>Microsoft Office PowerPoint</Application>
  <PresentationFormat>Широкоэкранный</PresentationFormat>
  <Paragraphs>1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Лепманис Татьяна</dc:creator>
  <cp:lastModifiedBy>Лепманис Татьяна</cp:lastModifiedBy>
  <cp:revision>75</cp:revision>
  <dcterms:created xsi:type="dcterms:W3CDTF">2026-03-16T09:17:07Z</dcterms:created>
  <dcterms:modified xsi:type="dcterms:W3CDTF">2026-04-06T09:06:29Z</dcterms:modified>
</cp:coreProperties>
</file>